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Relationship Id="rId29" Type="http://schemas.openxmlformats.org/officeDocument/2006/relationships/image" Target="../media/image37.png"/><Relationship Id="rId30" Type="http://schemas.openxmlformats.org/officeDocument/2006/relationships/image" Target="../media/image38.png"/><Relationship Id="rId31" Type="http://schemas.openxmlformats.org/officeDocument/2006/relationships/image" Target="../media/image39.png"/><Relationship Id="rId32" Type="http://schemas.openxmlformats.org/officeDocument/2006/relationships/image" Target="../media/image40.png"/><Relationship Id="rId33" Type="http://schemas.openxmlformats.org/officeDocument/2006/relationships/image" Target="../media/image41.png"/><Relationship Id="rId34" Type="http://schemas.openxmlformats.org/officeDocument/2006/relationships/image" Target="../media/image42.png"/><Relationship Id="rId35" Type="http://schemas.openxmlformats.org/officeDocument/2006/relationships/image" Target="../media/image43.png"/><Relationship Id="rId36" Type="http://schemas.openxmlformats.org/officeDocument/2006/relationships/image" Target="../media/image4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Relationship Id="rId14" Type="http://schemas.openxmlformats.org/officeDocument/2006/relationships/image" Target="../media/image362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9" Type="http://schemas.openxmlformats.org/officeDocument/2006/relationships/image" Target="../media/image380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385.png"/><Relationship Id="rId15" Type="http://schemas.openxmlformats.org/officeDocument/2006/relationships/image" Target="../media/image386.png"/><Relationship Id="rId16" Type="http://schemas.openxmlformats.org/officeDocument/2006/relationships/image" Target="../media/image387.png"/><Relationship Id="rId17" Type="http://schemas.openxmlformats.org/officeDocument/2006/relationships/image" Target="../media/image388.png"/><Relationship Id="rId18" Type="http://schemas.openxmlformats.org/officeDocument/2006/relationships/image" Target="../media/image389.png"/><Relationship Id="rId19" Type="http://schemas.openxmlformats.org/officeDocument/2006/relationships/image" Target="../media/image390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4.png"/><Relationship Id="rId6" Type="http://schemas.openxmlformats.org/officeDocument/2006/relationships/image" Target="../media/image395.png"/><Relationship Id="rId7" Type="http://schemas.openxmlformats.org/officeDocument/2006/relationships/image" Target="../media/image396.png"/><Relationship Id="rId8" Type="http://schemas.openxmlformats.org/officeDocument/2006/relationships/image" Target="../media/image397.png"/><Relationship Id="rId9" Type="http://schemas.openxmlformats.org/officeDocument/2006/relationships/image" Target="../media/image398.png"/><Relationship Id="rId10" Type="http://schemas.openxmlformats.org/officeDocument/2006/relationships/image" Target="../media/image399.png"/><Relationship Id="rId11" Type="http://schemas.openxmlformats.org/officeDocument/2006/relationships/image" Target="../media/image400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409.png"/><Relationship Id="rId11" Type="http://schemas.openxmlformats.org/officeDocument/2006/relationships/image" Target="../media/image410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Relationship Id="rId10" Type="http://schemas.openxmlformats.org/officeDocument/2006/relationships/image" Target="../media/image419.png"/><Relationship Id="rId11" Type="http://schemas.openxmlformats.org/officeDocument/2006/relationships/image" Target="../media/image420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438.png"/><Relationship Id="rId9" Type="http://schemas.openxmlformats.org/officeDocument/2006/relationships/image" Target="../media/image439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Relationship Id="rId6" Type="http://schemas.openxmlformats.org/officeDocument/2006/relationships/image" Target="../media/image447.png"/><Relationship Id="rId7" Type="http://schemas.openxmlformats.org/officeDocument/2006/relationships/image" Target="../media/image448.png"/><Relationship Id="rId8" Type="http://schemas.openxmlformats.org/officeDocument/2006/relationships/image" Target="../media/image449.png"/><Relationship Id="rId9" Type="http://schemas.openxmlformats.org/officeDocument/2006/relationships/image" Target="../media/image450.png"/><Relationship Id="rId10" Type="http://schemas.openxmlformats.org/officeDocument/2006/relationships/image" Target="../media/image451.png"/><Relationship Id="rId11" Type="http://schemas.openxmlformats.org/officeDocument/2006/relationships/image" Target="../media/image452.png"/><Relationship Id="rId12" Type="http://schemas.openxmlformats.org/officeDocument/2006/relationships/image" Target="../media/image453.png"/><Relationship Id="rId13" Type="http://schemas.openxmlformats.org/officeDocument/2006/relationships/image" Target="../media/image454.png"/><Relationship Id="rId14" Type="http://schemas.openxmlformats.org/officeDocument/2006/relationships/image" Target="../media/image455.png"/><Relationship Id="rId15" Type="http://schemas.openxmlformats.org/officeDocument/2006/relationships/image" Target="../media/image456.png"/><Relationship Id="rId16" Type="http://schemas.openxmlformats.org/officeDocument/2006/relationships/image" Target="../media/image457.png"/><Relationship Id="rId17" Type="http://schemas.openxmlformats.org/officeDocument/2006/relationships/image" Target="../media/image458.png"/><Relationship Id="rId18" Type="http://schemas.openxmlformats.org/officeDocument/2006/relationships/image" Target="../media/image459.png"/><Relationship Id="rId19" Type="http://schemas.openxmlformats.org/officeDocument/2006/relationships/image" Target="../media/image460.png"/><Relationship Id="rId20" Type="http://schemas.openxmlformats.org/officeDocument/2006/relationships/image" Target="../media/image461.png"/><Relationship Id="rId21" Type="http://schemas.openxmlformats.org/officeDocument/2006/relationships/image" Target="../media/image462.png"/><Relationship Id="rId22" Type="http://schemas.openxmlformats.org/officeDocument/2006/relationships/image" Target="../media/image463.png"/><Relationship Id="rId23" Type="http://schemas.openxmlformats.org/officeDocument/2006/relationships/image" Target="../media/image464.png"/><Relationship Id="rId24" Type="http://schemas.openxmlformats.org/officeDocument/2006/relationships/image" Target="../media/image465.png"/><Relationship Id="rId25" Type="http://schemas.openxmlformats.org/officeDocument/2006/relationships/image" Target="../media/image466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7.png"/><Relationship Id="rId3" Type="http://schemas.openxmlformats.org/officeDocument/2006/relationships/image" Target="../media/image468.png"/><Relationship Id="rId4" Type="http://schemas.openxmlformats.org/officeDocument/2006/relationships/image" Target="../media/image469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790" y="1646589"/>
            <a:ext cx="10226562" cy="18059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171" y="2267519"/>
            <a:ext cx="11779514" cy="3407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1104" y="4368793"/>
            <a:ext cx="10624021" cy="25509"/>
            <a:chOff x="1081104" y="4368793"/>
            <a:chExt cx="10624021" cy="25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104" y="4368793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104" y="2809024"/>
            <a:ext cx="9096581" cy="25509"/>
            <a:chOff x="1081104" y="2809024"/>
            <a:chExt cx="9096581" cy="25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104" y="2809024"/>
              <a:ext cx="9096581" cy="255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371" y="4719975"/>
            <a:ext cx="1551219" cy="45870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1104" y="8031245"/>
            <a:ext cx="4365433" cy="1422140"/>
            <a:chOff x="1081104" y="8031245"/>
            <a:chExt cx="4365433" cy="1422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733" y="7878873"/>
              <a:ext cx="2522181" cy="20348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5367" y="7878873"/>
              <a:ext cx="2442343" cy="203483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847" y="8590098"/>
              <a:ext cx="4410295" cy="2033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3885" y="2116129"/>
            <a:ext cx="7548603" cy="7992627"/>
            <a:chOff x="1033885" y="2116129"/>
            <a:chExt cx="7548603" cy="7992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885" y="2116129"/>
              <a:ext cx="7548603" cy="79926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7592162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7905" y="4479505"/>
            <a:ext cx="7969162" cy="30418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7" y="2109239"/>
            <a:ext cx="7997552" cy="7862529"/>
            <a:chOff x="687957" y="2109239"/>
            <a:chExt cx="7997552" cy="7862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7" y="2109239"/>
              <a:ext cx="7997552" cy="78625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7592162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7905" y="4479505"/>
            <a:ext cx="7955990" cy="30418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2381" y="2119705"/>
            <a:ext cx="14737791" cy="7516470"/>
            <a:chOff x="1012381" y="2119705"/>
            <a:chExt cx="14737791" cy="7516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381" y="2119705"/>
              <a:ext cx="14737791" cy="75164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4302952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394" y="2137371"/>
            <a:ext cx="16138581" cy="7627580"/>
            <a:chOff x="818394" y="2137371"/>
            <a:chExt cx="16138581" cy="76275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394" y="2137371"/>
              <a:ext cx="16138581" cy="76275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4302952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7" y="1937330"/>
            <a:ext cx="15001483" cy="7891301"/>
            <a:chOff x="687957" y="1937330"/>
            <a:chExt cx="15001483" cy="78913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7" y="1937330"/>
              <a:ext cx="15001483" cy="7891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9076" y="7324319"/>
            <a:ext cx="8232398" cy="2784436"/>
            <a:chOff x="10009076" y="7324319"/>
            <a:chExt cx="8232398" cy="27844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9076" y="7324319"/>
              <a:ext cx="8232398" cy="27844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4840771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224" y="2196098"/>
            <a:ext cx="16991149" cy="7463402"/>
            <a:chOff x="614224" y="2196098"/>
            <a:chExt cx="16991149" cy="74634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224" y="2196098"/>
              <a:ext cx="16991149" cy="74634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9527" y="5434415"/>
            <a:ext cx="7441557" cy="4652735"/>
            <a:chOff x="10779527" y="5434415"/>
            <a:chExt cx="7441557" cy="46527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9527" y="5434415"/>
              <a:ext cx="7441557" cy="46527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5381448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9442" y="2152683"/>
            <a:ext cx="13571450" cy="7552514"/>
            <a:chOff x="199442" y="2152683"/>
            <a:chExt cx="13571450" cy="75525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442" y="2152683"/>
              <a:ext cx="13571450" cy="75525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3734" y="1792641"/>
            <a:ext cx="7546574" cy="4718001"/>
            <a:chOff x="10513734" y="1792641"/>
            <a:chExt cx="7546574" cy="47180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3734" y="1792641"/>
              <a:ext cx="7546574" cy="4718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4583" y="6628592"/>
            <a:ext cx="6651132" cy="3612882"/>
            <a:chOff x="11634583" y="6628592"/>
            <a:chExt cx="6651132" cy="36128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4583" y="6628592"/>
              <a:ext cx="6651132" cy="36128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8986" y="455269"/>
            <a:ext cx="14710333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26" y="2010911"/>
            <a:ext cx="15717114" cy="7701176"/>
            <a:chOff x="103226" y="2010911"/>
            <a:chExt cx="15717114" cy="7701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26" y="2010911"/>
              <a:ext cx="15717114" cy="77011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1718" y="2010911"/>
            <a:ext cx="9854503" cy="6377433"/>
            <a:chOff x="8401718" y="2010911"/>
            <a:chExt cx="9854503" cy="63774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1718" y="2010911"/>
              <a:ext cx="9854503" cy="63774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7210152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4577" y="2292117"/>
            <a:ext cx="9517363" cy="7529424"/>
            <a:chOff x="1284577" y="2292117"/>
            <a:chExt cx="9517363" cy="7529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577" y="2292117"/>
              <a:ext cx="9517363" cy="7529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7210152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328" y="2286152"/>
            <a:ext cx="14401470" cy="7344942"/>
            <a:chOff x="330328" y="2286152"/>
            <a:chExt cx="14401470" cy="7344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328" y="2286152"/>
              <a:ext cx="14401470" cy="7344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20151" y="1895867"/>
            <a:ext cx="6851863" cy="4550036"/>
            <a:chOff x="10620151" y="1895867"/>
            <a:chExt cx="6851863" cy="45500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20151" y="1895867"/>
              <a:ext cx="6851863" cy="45500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9776" y="6675993"/>
            <a:ext cx="8765938" cy="3609722"/>
            <a:chOff x="9519776" y="6675993"/>
            <a:chExt cx="8765938" cy="36097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9776" y="6675993"/>
              <a:ext cx="8765938" cy="36097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8986" y="455269"/>
            <a:ext cx="13927667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060" y="4793589"/>
            <a:ext cx="3031638" cy="10127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86130" y="2554482"/>
            <a:ext cx="694349" cy="105329"/>
            <a:chOff x="2886130" y="2554482"/>
            <a:chExt cx="694349" cy="1053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6130" y="2554482"/>
              <a:ext cx="694349" cy="1053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06932" y="2407300"/>
            <a:ext cx="652745" cy="105329"/>
            <a:chOff x="2906932" y="2407300"/>
            <a:chExt cx="652745" cy="1053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6932" y="2407300"/>
              <a:ext cx="652745" cy="1053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0140" y="2260119"/>
            <a:ext cx="486329" cy="105329"/>
            <a:chOff x="2990140" y="2260119"/>
            <a:chExt cx="486329" cy="1053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0140" y="2260119"/>
              <a:ext cx="486329" cy="105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23780" y="-200000"/>
            <a:ext cx="19048" cy="2297356"/>
            <a:chOff x="3223780" y="-200000"/>
            <a:chExt cx="19048" cy="22973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3780" y="-200000"/>
              <a:ext cx="19048" cy="22973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2210" y="5529286"/>
            <a:ext cx="3146286" cy="13558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81267" y="4800169"/>
            <a:ext cx="3018790" cy="10127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25832" y="2561058"/>
            <a:ext cx="694349" cy="105329"/>
            <a:chOff x="6825832" y="2561058"/>
            <a:chExt cx="694349" cy="1053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5832" y="2561058"/>
              <a:ext cx="694349" cy="1053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46634" y="2413877"/>
            <a:ext cx="652745" cy="105329"/>
            <a:chOff x="6846634" y="2413877"/>
            <a:chExt cx="652745" cy="1053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6634" y="2413877"/>
              <a:ext cx="652745" cy="1053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29842" y="2266695"/>
            <a:ext cx="486329" cy="105329"/>
            <a:chOff x="6929842" y="2266695"/>
            <a:chExt cx="486329" cy="1053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9842" y="2266695"/>
              <a:ext cx="486329" cy="1053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63482" y="-193424"/>
            <a:ext cx="19048" cy="2297356"/>
            <a:chOff x="7163482" y="-193424"/>
            <a:chExt cx="19048" cy="22973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63482" y="-193424"/>
              <a:ext cx="19048" cy="229735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04303" y="5535857"/>
            <a:ext cx="3536581" cy="13558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26352" y="4801207"/>
            <a:ext cx="3021638" cy="10127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65534" y="2562101"/>
            <a:ext cx="694349" cy="105329"/>
            <a:chOff x="10765534" y="2562101"/>
            <a:chExt cx="694349" cy="1053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65534" y="2562101"/>
              <a:ext cx="694349" cy="1053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86336" y="2414919"/>
            <a:ext cx="652745" cy="105329"/>
            <a:chOff x="10786336" y="2414919"/>
            <a:chExt cx="652745" cy="1053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86336" y="2414919"/>
              <a:ext cx="652745" cy="1053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69544" y="2267738"/>
            <a:ext cx="486329" cy="105329"/>
            <a:chOff x="10869544" y="2267738"/>
            <a:chExt cx="486329" cy="1053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69544" y="2267738"/>
              <a:ext cx="486329" cy="1053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03184" y="-192381"/>
            <a:ext cx="19048" cy="2297356"/>
            <a:chOff x="11103184" y="-192381"/>
            <a:chExt cx="19048" cy="229735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03184" y="-192381"/>
              <a:ext cx="19048" cy="229735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38876" y="5536905"/>
            <a:ext cx="3308019" cy="135580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69400" y="4793588"/>
            <a:ext cx="3021162" cy="10127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705236" y="2554482"/>
            <a:ext cx="694349" cy="105329"/>
            <a:chOff x="14705236" y="2554482"/>
            <a:chExt cx="694349" cy="1053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05236" y="2554482"/>
              <a:ext cx="694349" cy="1053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726038" y="2407300"/>
            <a:ext cx="652745" cy="105329"/>
            <a:chOff x="14726038" y="2407300"/>
            <a:chExt cx="652745" cy="10532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26038" y="2407300"/>
              <a:ext cx="652745" cy="1053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809246" y="2260119"/>
            <a:ext cx="486329" cy="105329"/>
            <a:chOff x="14809246" y="2260119"/>
            <a:chExt cx="486329" cy="10532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809246" y="2260119"/>
              <a:ext cx="486329" cy="1053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042887" y="-200000"/>
            <a:ext cx="19048" cy="2297356"/>
            <a:chOff x="15042887" y="-200000"/>
            <a:chExt cx="19048" cy="229735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42887" y="-200000"/>
              <a:ext cx="19048" cy="229735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666763" y="2739523"/>
            <a:ext cx="1136935" cy="1342857"/>
            <a:chOff x="2666763" y="2739523"/>
            <a:chExt cx="1136935" cy="134285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66763" y="2739523"/>
              <a:ext cx="1136935" cy="13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598192" y="2754218"/>
            <a:ext cx="1136935" cy="1342857"/>
            <a:chOff x="6598192" y="2754218"/>
            <a:chExt cx="1136935" cy="134285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98192" y="2754218"/>
              <a:ext cx="1136935" cy="13428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539144" y="2755261"/>
            <a:ext cx="1136935" cy="1342857"/>
            <a:chOff x="10539144" y="2755261"/>
            <a:chExt cx="1136935" cy="134285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39144" y="2755261"/>
              <a:ext cx="1136935" cy="13428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480096" y="2747642"/>
            <a:ext cx="1136935" cy="1342857"/>
            <a:chOff x="14480096" y="2747642"/>
            <a:chExt cx="1136935" cy="134285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480096" y="2747642"/>
              <a:ext cx="1136935" cy="1342857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471133" y="5529286"/>
            <a:ext cx="3058324" cy="135580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902639" y="7126673"/>
            <a:ext cx="3018800" cy="101275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800592" y="7862371"/>
            <a:ext cx="3076914" cy="89373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845201" y="7133244"/>
            <a:ext cx="3019752" cy="101275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740296" y="7868942"/>
            <a:ext cx="3143581" cy="135580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772354" y="7134292"/>
            <a:ext cx="3021638" cy="1012752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352022" y="7877117"/>
            <a:ext cx="3450705" cy="8937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26" y="2227160"/>
            <a:ext cx="17864508" cy="6845279"/>
            <a:chOff x="103226" y="2227160"/>
            <a:chExt cx="17864508" cy="6845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26" y="2227160"/>
              <a:ext cx="17864508" cy="6845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04940" y="3954817"/>
            <a:ext cx="6848048" cy="6135133"/>
            <a:chOff x="11104940" y="3954817"/>
            <a:chExt cx="6848048" cy="61351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4940" y="3954817"/>
              <a:ext cx="6848048" cy="61351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3636876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008" y="2370054"/>
            <a:ext cx="15152247" cy="7242329"/>
            <a:chOff x="119008" y="2370054"/>
            <a:chExt cx="15152247" cy="72423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08" y="2370054"/>
              <a:ext cx="15152247" cy="72423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59337" y="2052354"/>
            <a:ext cx="6900571" cy="6181006"/>
            <a:chOff x="10559337" y="2052354"/>
            <a:chExt cx="6900571" cy="6181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9337" y="2052354"/>
              <a:ext cx="6900571" cy="61810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4800" y="8439812"/>
            <a:ext cx="8205108" cy="1429770"/>
            <a:chOff x="9254800" y="8439812"/>
            <a:chExt cx="8205108" cy="14297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4800" y="8439812"/>
              <a:ext cx="8205108" cy="14297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8986" y="455269"/>
            <a:ext cx="13636876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773" y="2124892"/>
            <a:ext cx="13742762" cy="5770492"/>
            <a:chOff x="407773" y="2124892"/>
            <a:chExt cx="13742762" cy="5770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773" y="2124892"/>
              <a:ext cx="13742762" cy="5770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51196" y="3688248"/>
            <a:ext cx="13308669" cy="6210120"/>
            <a:chOff x="8151196" y="3688248"/>
            <a:chExt cx="13308669" cy="6210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1196" y="3688248"/>
              <a:ext cx="13308669" cy="62101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001" y="730126"/>
            <a:ext cx="15999724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252" y="2103499"/>
            <a:ext cx="14553522" cy="6402384"/>
            <a:chOff x="496252" y="2103499"/>
            <a:chExt cx="14553522" cy="64023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252" y="2103499"/>
              <a:ext cx="14553522" cy="64023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60108" y="2317880"/>
            <a:ext cx="16009720" cy="6188003"/>
            <a:chOff x="8860108" y="2317880"/>
            <a:chExt cx="16009720" cy="61880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0108" y="2317880"/>
              <a:ext cx="16009720" cy="61880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001" y="730126"/>
            <a:ext cx="15999724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7671" y="2021042"/>
            <a:ext cx="15570373" cy="8013857"/>
            <a:chOff x="1357671" y="2021042"/>
            <a:chExt cx="15570373" cy="8013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671" y="2021042"/>
              <a:ext cx="15570373" cy="8013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9001" y="730126"/>
            <a:ext cx="15999724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819" y="2340241"/>
            <a:ext cx="4786467" cy="7503480"/>
            <a:chOff x="1277819" y="2340241"/>
            <a:chExt cx="4786467" cy="75034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7819" y="2340241"/>
              <a:ext cx="4786467" cy="7503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4285" y="2340241"/>
            <a:ext cx="13962998" cy="7503480"/>
            <a:chOff x="6064285" y="2340241"/>
            <a:chExt cx="13962998" cy="75034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4285" y="2340241"/>
              <a:ext cx="13962998" cy="75034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84324" y="2445554"/>
            <a:ext cx="14402781" cy="7412914"/>
            <a:chOff x="11084324" y="2445554"/>
            <a:chExt cx="14402781" cy="7412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84324" y="2445554"/>
              <a:ext cx="14402781" cy="74129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001" y="730126"/>
            <a:ext cx="11711010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0575" y="2360116"/>
            <a:ext cx="13561914" cy="7369425"/>
            <a:chOff x="1420575" y="2360116"/>
            <a:chExt cx="13561914" cy="73694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575" y="2360116"/>
              <a:ext cx="13561914" cy="73694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55485" y="2360116"/>
            <a:ext cx="13480500" cy="7325185"/>
            <a:chOff x="5855485" y="2360116"/>
            <a:chExt cx="13480500" cy="73251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5485" y="2360116"/>
              <a:ext cx="13480500" cy="73251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19658" y="2404356"/>
            <a:ext cx="13480500" cy="7325185"/>
            <a:chOff x="10719658" y="2404356"/>
            <a:chExt cx="13480500" cy="73251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658" y="2404356"/>
              <a:ext cx="13480500" cy="73251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001" y="730126"/>
            <a:ext cx="11711010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6815" y="2244390"/>
            <a:ext cx="11672084" cy="7449625"/>
            <a:chOff x="3306815" y="2244390"/>
            <a:chExt cx="11672084" cy="7449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6815" y="2244390"/>
              <a:ext cx="11672084" cy="74496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9001" y="730126"/>
            <a:ext cx="14894933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7" y="1980563"/>
            <a:ext cx="14131436" cy="7241072"/>
            <a:chOff x="687957" y="1980563"/>
            <a:chExt cx="14131436" cy="72410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7" y="1980563"/>
              <a:ext cx="14131436" cy="7241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90726" y="7898576"/>
            <a:ext cx="13920929" cy="1839188"/>
            <a:chOff x="9790726" y="7898576"/>
            <a:chExt cx="13920929" cy="18391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0726" y="7898576"/>
              <a:ext cx="13920929" cy="18391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001" y="730126"/>
            <a:ext cx="11975143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0492" y="2188683"/>
            <a:ext cx="13844796" cy="7366023"/>
            <a:chOff x="540492" y="2188683"/>
            <a:chExt cx="13844796" cy="736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492" y="2188683"/>
              <a:ext cx="13844796" cy="73660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9715" y="3634605"/>
            <a:ext cx="12861585" cy="6156046"/>
            <a:chOff x="9539715" y="3634605"/>
            <a:chExt cx="12861585" cy="61560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9715" y="3634605"/>
              <a:ext cx="12861585" cy="61560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001" y="730126"/>
            <a:ext cx="14551086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5714" y="2118095"/>
            <a:ext cx="7867617" cy="7867617"/>
            <a:chOff x="9325714" y="2118095"/>
            <a:chExt cx="7867617" cy="78676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5714" y="2118095"/>
              <a:ext cx="7867617" cy="78676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209" y="5546734"/>
            <a:ext cx="3974790" cy="4738981"/>
            <a:chOff x="271209" y="5546734"/>
            <a:chExt cx="3974790" cy="47389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209" y="5546734"/>
              <a:ext cx="3974790" cy="47389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348" y="-1899"/>
            <a:ext cx="11748286" cy="26176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48571" y="1751351"/>
            <a:ext cx="6994286" cy="5753411"/>
            <a:chOff x="2148571" y="1751351"/>
            <a:chExt cx="6994286" cy="57534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8571" y="1751351"/>
              <a:ext cx="6994286" cy="57534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6498" y="2893794"/>
            <a:ext cx="4553670" cy="1497167"/>
            <a:chOff x="3536498" y="2893794"/>
            <a:chExt cx="4553670" cy="14971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706829" y="4045279"/>
              <a:ext cx="346832" cy="301568"/>
              <a:chOff x="7706829" y="4045279"/>
              <a:chExt cx="346832" cy="30156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20000">
                <a:off x="7549817" y="3910898"/>
                <a:ext cx="693663" cy="603136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20000">
                <a:off x="7706829" y="4045279"/>
                <a:ext cx="346832" cy="30156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64766" y="2983531"/>
              <a:ext cx="321035" cy="273114"/>
              <a:chOff x="3564766" y="2983531"/>
              <a:chExt cx="321035" cy="2731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840000">
                <a:off x="3419104" y="2861830"/>
                <a:ext cx="642070" cy="546228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840000">
                <a:off x="3564766" y="2983531"/>
                <a:ext cx="321035" cy="27311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1955" y="1448641"/>
              <a:ext cx="9544200" cy="68406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09894" y="4237358"/>
            <a:ext cx="5376402" cy="1810998"/>
            <a:chOff x="3109894" y="4237358"/>
            <a:chExt cx="5376402" cy="181099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033698" y="5640219"/>
              <a:ext cx="409495" cy="356054"/>
              <a:chOff x="8033698" y="5640219"/>
              <a:chExt cx="409495" cy="35605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20000">
                <a:off x="7848317" y="5481559"/>
                <a:ext cx="818990" cy="712107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20000">
                <a:off x="8033698" y="5640219"/>
                <a:ext cx="409495" cy="35605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143270" y="4386641"/>
              <a:ext cx="379038" cy="322459"/>
              <a:chOff x="3143270" y="4386641"/>
              <a:chExt cx="379038" cy="32245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2971290" y="4242951"/>
                <a:ext cx="758076" cy="644918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840000">
                <a:off x="3143270" y="4386641"/>
                <a:ext cx="379038" cy="32245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3484" y="2100349"/>
              <a:ext cx="11557943" cy="9079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7" y="2327832"/>
            <a:ext cx="9792838" cy="7529787"/>
            <a:chOff x="687957" y="2327832"/>
            <a:chExt cx="9792838" cy="7529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7" y="2327832"/>
              <a:ext cx="9792838" cy="7529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0662" y="6092725"/>
            <a:ext cx="9527428" cy="981512"/>
            <a:chOff x="820662" y="6092725"/>
            <a:chExt cx="9527428" cy="981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662" y="6092725"/>
              <a:ext cx="9527428" cy="9815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5058495" cy="2006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75471" y="4763097"/>
            <a:ext cx="7768124" cy="19990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7" y="2722192"/>
            <a:ext cx="9237354" cy="7061761"/>
            <a:chOff x="687957" y="2722192"/>
            <a:chExt cx="9237354" cy="70617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7" y="2722192"/>
              <a:ext cx="9237354" cy="70617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720" y="6549972"/>
            <a:ext cx="8347230" cy="3233981"/>
            <a:chOff x="1332720" y="6549972"/>
            <a:chExt cx="8347230" cy="32339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720" y="6549972"/>
              <a:ext cx="8347230" cy="32339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5058495" cy="2006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83352" y="4030712"/>
            <a:ext cx="8091133" cy="425036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449" y="2296774"/>
            <a:ext cx="10602765" cy="2020276"/>
            <a:chOff x="500449" y="2296774"/>
            <a:chExt cx="10602765" cy="20202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449" y="2296774"/>
              <a:ext cx="10602765" cy="20202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4445" y="7067685"/>
            <a:ext cx="11178013" cy="2498615"/>
            <a:chOff x="384445" y="7067685"/>
            <a:chExt cx="11178013" cy="2498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445" y="7067685"/>
              <a:ext cx="11178013" cy="24986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4588219" cy="2006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1946" y="3664388"/>
            <a:ext cx="8224629" cy="42332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7957" y="8863595"/>
            <a:ext cx="8900052" cy="702705"/>
            <a:chOff x="687957" y="8863595"/>
            <a:chExt cx="8900052" cy="7027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957" y="8863595"/>
              <a:ext cx="8900052" cy="7027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9601" y="3767742"/>
            <a:ext cx="7646596" cy="549309"/>
            <a:chOff x="889601" y="3767742"/>
            <a:chExt cx="7646596" cy="5493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9601" y="3767742"/>
              <a:ext cx="7646596" cy="549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7" y="1789483"/>
            <a:ext cx="15253057" cy="25509"/>
            <a:chOff x="687957" y="1789483"/>
            <a:chExt cx="15253057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7" y="1789483"/>
              <a:ext cx="15253057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5052" y="2529544"/>
            <a:ext cx="8467937" cy="7292960"/>
            <a:chOff x="1135052" y="2529544"/>
            <a:chExt cx="8467937" cy="72929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52" y="2529544"/>
              <a:ext cx="8467937" cy="7292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994" y="2455811"/>
            <a:ext cx="8900052" cy="2440970"/>
            <a:chOff x="918994" y="2455811"/>
            <a:chExt cx="8900052" cy="2440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994" y="2455811"/>
              <a:ext cx="8900052" cy="24409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6333505" cy="2006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31280" y="4549105"/>
            <a:ext cx="8738648" cy="280753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7" y="1789483"/>
            <a:ext cx="15253057" cy="25509"/>
            <a:chOff x="687957" y="1789483"/>
            <a:chExt cx="15253057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7" y="1789483"/>
              <a:ext cx="15253057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994" y="2322581"/>
            <a:ext cx="7781467" cy="7857133"/>
            <a:chOff x="918994" y="2322581"/>
            <a:chExt cx="7781467" cy="78571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994" y="2322581"/>
              <a:ext cx="7781467" cy="78571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6333505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31776" y="2957616"/>
            <a:ext cx="8704590" cy="59631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4977" y="6662660"/>
            <a:ext cx="7311706" cy="600013"/>
            <a:chOff x="1164977" y="6662660"/>
            <a:chExt cx="7311706" cy="6000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977" y="6662660"/>
              <a:ext cx="7311706" cy="600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7" y="1789483"/>
            <a:ext cx="15253057" cy="25509"/>
            <a:chOff x="687957" y="1789483"/>
            <a:chExt cx="15253057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7" y="1789483"/>
              <a:ext cx="15253057" cy="25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986" y="455269"/>
            <a:ext cx="16333505" cy="2006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245" y="5461757"/>
            <a:ext cx="16786562" cy="4327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7953" y="2139192"/>
            <a:ext cx="16683476" cy="2388027"/>
            <a:chOff x="687953" y="2139192"/>
            <a:chExt cx="16683476" cy="238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953" y="2139192"/>
              <a:ext cx="16683476" cy="238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581" y="2973238"/>
            <a:ext cx="12077405" cy="600013"/>
            <a:chOff x="781581" y="2973238"/>
            <a:chExt cx="12077405" cy="6000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581" y="2973238"/>
              <a:ext cx="12077405" cy="600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5" y="1785796"/>
            <a:ext cx="16801449" cy="25509"/>
            <a:chOff x="687955" y="1785796"/>
            <a:chExt cx="16801449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5" y="1785796"/>
              <a:ext cx="16801449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646" y="2230415"/>
            <a:ext cx="7992443" cy="7849210"/>
            <a:chOff x="858646" y="2230415"/>
            <a:chExt cx="7992443" cy="78492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646" y="2230415"/>
              <a:ext cx="7992443" cy="78492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7866924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4569" y="2642630"/>
            <a:ext cx="8826514" cy="731907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7" y="1796856"/>
            <a:ext cx="12952598" cy="25509"/>
            <a:chOff x="687957" y="1796856"/>
            <a:chExt cx="12952598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7" y="1796856"/>
              <a:ext cx="12952598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094" y="2267759"/>
            <a:ext cx="16355397" cy="7424122"/>
            <a:chOff x="919094" y="2267759"/>
            <a:chExt cx="16355397" cy="74241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094" y="2267759"/>
              <a:ext cx="16355397" cy="74241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3996133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5" y="1785796"/>
            <a:ext cx="13586703" cy="25509"/>
            <a:chOff x="687955" y="1785796"/>
            <a:chExt cx="13586703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5" y="1785796"/>
              <a:ext cx="13586703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38" y="2297252"/>
            <a:ext cx="16934175" cy="7686844"/>
            <a:chOff x="717438" y="2297252"/>
            <a:chExt cx="16934175" cy="7686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38" y="2297252"/>
              <a:ext cx="16934175" cy="76868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4616333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7794" y="3063413"/>
            <a:ext cx="16730127" cy="5837047"/>
            <a:chOff x="777794" y="3063413"/>
            <a:chExt cx="16730127" cy="58370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794" y="3063413"/>
              <a:ext cx="16730127" cy="58370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1367" y="488441"/>
            <a:ext cx="17493333" cy="17981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050" y="2768863"/>
            <a:ext cx="16935614" cy="5736939"/>
            <a:chOff x="675050" y="2768863"/>
            <a:chExt cx="16935614" cy="5736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050" y="2768863"/>
              <a:ext cx="16935614" cy="57369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348" y="-1899"/>
            <a:ext cx="9005800" cy="2617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01" y="2220000"/>
            <a:ext cx="16521345" cy="7824693"/>
            <a:chOff x="746901" y="2220000"/>
            <a:chExt cx="16521345" cy="7824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01" y="2220000"/>
              <a:ext cx="16521345" cy="78246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995" y="499717"/>
            <a:ext cx="17355724" cy="17281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662" y="3552283"/>
            <a:ext cx="16679883" cy="4298939"/>
            <a:chOff x="817662" y="3552283"/>
            <a:chExt cx="16679883" cy="4298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662" y="3552283"/>
              <a:ext cx="16679883" cy="42989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995" y="499717"/>
            <a:ext cx="17734781" cy="172812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29" y="2252608"/>
            <a:ext cx="16580317" cy="7765017"/>
            <a:chOff x="687929" y="2252608"/>
            <a:chExt cx="16580317" cy="77650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29" y="2252608"/>
              <a:ext cx="16580317" cy="77650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995" y="499717"/>
            <a:ext cx="14978505" cy="172812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3366" y="2060504"/>
            <a:ext cx="12413946" cy="7832328"/>
            <a:chOff x="953366" y="2060504"/>
            <a:chExt cx="12413946" cy="78323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366" y="2060504"/>
              <a:ext cx="12413946" cy="78323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995" y="499717"/>
            <a:ext cx="14978505" cy="17281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995" y="499717"/>
            <a:ext cx="10294324" cy="1728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046" y="2908853"/>
            <a:ext cx="11094457" cy="1587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1015" y="1661434"/>
            <a:ext cx="16963684" cy="1404248"/>
            <a:chOff x="661015" y="1661434"/>
            <a:chExt cx="16963684" cy="14042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082" y="1399958"/>
              <a:ext cx="12178105" cy="172812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893" y="2346520"/>
              <a:ext cx="11996200" cy="10825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570" y="4279045"/>
            <a:ext cx="17079590" cy="627497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60540" y="6177068"/>
            <a:ext cx="1164633" cy="1164633"/>
            <a:chOff x="8560540" y="6177068"/>
            <a:chExt cx="1164633" cy="1164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560540" y="6177068"/>
              <a:ext cx="1164633" cy="1164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208" y="535576"/>
            <a:ext cx="12178105" cy="1728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1069" y="2278810"/>
            <a:ext cx="17100057" cy="42984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347" y="7642064"/>
            <a:ext cx="17116648" cy="150711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4174" y="4862673"/>
            <a:ext cx="1164633" cy="1164633"/>
            <a:chOff x="8494174" y="4862673"/>
            <a:chExt cx="1164633" cy="1164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494174" y="4862673"/>
              <a:ext cx="1164633" cy="1164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820" y="2029726"/>
            <a:ext cx="11060171" cy="1587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4649" y="797053"/>
            <a:ext cx="16963684" cy="1404248"/>
            <a:chOff x="594649" y="797053"/>
            <a:chExt cx="16963684" cy="1404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715" y="535576"/>
              <a:ext cx="12267314" cy="172812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527" y="1482139"/>
              <a:ext cx="11996200" cy="10825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38912" y="3095773"/>
            <a:ext cx="12030857" cy="32726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0007" y="6133542"/>
            <a:ext cx="16544467" cy="380954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4134" y="1530665"/>
            <a:ext cx="3981467" cy="8592837"/>
            <a:chOff x="2864134" y="1530665"/>
            <a:chExt cx="3981467" cy="8592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4134" y="1530665"/>
              <a:ext cx="3981467" cy="8592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99539" y="1530665"/>
            <a:ext cx="4123076" cy="8592837"/>
            <a:chOff x="10499539" y="1530665"/>
            <a:chExt cx="4123076" cy="85928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9539" y="1530665"/>
              <a:ext cx="4123076" cy="85928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5715" y="535576"/>
            <a:ext cx="7359210" cy="172812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715" y="535576"/>
            <a:ext cx="5202219" cy="17281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189" y="3404952"/>
            <a:ext cx="14793400" cy="4501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007" y="1519735"/>
            <a:ext cx="11379229" cy="222812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60406" y="531615"/>
            <a:ext cx="7001152" cy="9504954"/>
            <a:chOff x="10660406" y="531615"/>
            <a:chExt cx="7001152" cy="95049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0406" y="531615"/>
              <a:ext cx="7001152" cy="95049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6491" y="4701775"/>
            <a:ext cx="1164633" cy="1164633"/>
            <a:chOff x="9076491" y="4701775"/>
            <a:chExt cx="1164633" cy="1164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9076491" y="4701775"/>
              <a:ext cx="1164633" cy="11646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5715" y="535576"/>
            <a:ext cx="6365352" cy="17281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4863" y="1945688"/>
            <a:ext cx="8222876" cy="85318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06408" y="1981913"/>
            <a:ext cx="13072898" cy="7876151"/>
            <a:chOff x="2606408" y="1981913"/>
            <a:chExt cx="13072898" cy="7876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408" y="1981913"/>
              <a:ext cx="13072898" cy="7876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348" y="-1899"/>
            <a:ext cx="9005800" cy="26176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715" y="535576"/>
            <a:ext cx="5551838" cy="17281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326" y="1675689"/>
            <a:ext cx="7891924" cy="170145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59224" y="2332120"/>
            <a:ext cx="6096014" cy="731794"/>
            <a:chOff x="4159224" y="2332120"/>
            <a:chExt cx="6096014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224" y="2332120"/>
              <a:ext cx="6096014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32111" y="2117065"/>
            <a:ext cx="4711631" cy="7852718"/>
            <a:chOff x="12132111" y="2117065"/>
            <a:chExt cx="4711631" cy="78527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2111" y="2117065"/>
              <a:ext cx="4711631" cy="785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55238" y="2117065"/>
            <a:ext cx="1481386" cy="1481386"/>
            <a:chOff x="10255238" y="2117065"/>
            <a:chExt cx="1481386" cy="14813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255238" y="2117065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93510" y="3999635"/>
            <a:ext cx="6096014" cy="731794"/>
            <a:chOff x="3793510" y="3999635"/>
            <a:chExt cx="6096014" cy="7317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3510" y="3999635"/>
              <a:ext cx="6096014" cy="7317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60540" y="5439874"/>
            <a:ext cx="1164633" cy="1164633"/>
            <a:chOff x="8560540" y="5439874"/>
            <a:chExt cx="1164633" cy="11646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560540" y="5439874"/>
              <a:ext cx="1164633" cy="11646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94004" y="2253808"/>
            <a:ext cx="4581305" cy="17103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77566" y="4699533"/>
            <a:ext cx="3800000" cy="8452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71547" y="6523869"/>
            <a:ext cx="6062838" cy="158807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59224" y="3872737"/>
            <a:ext cx="5700561" cy="731794"/>
            <a:chOff x="4159224" y="3872737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224" y="3872737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6452" y="3497941"/>
            <a:ext cx="1481386" cy="1481386"/>
            <a:chOff x="9966452" y="3497941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966452" y="3497941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56741" y="2072047"/>
            <a:ext cx="4662869" cy="7867261"/>
            <a:chOff x="12256741" y="2072047"/>
            <a:chExt cx="4662869" cy="78672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56741" y="2072047"/>
              <a:ext cx="4662869" cy="786726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02826" y="3760095"/>
            <a:ext cx="4404600" cy="12672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994" y="5132124"/>
            <a:ext cx="4435543" cy="28188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1861" y="2041570"/>
            <a:ext cx="4662869" cy="7867261"/>
            <a:chOff x="1321861" y="2041570"/>
            <a:chExt cx="4662869" cy="7867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861" y="2041570"/>
              <a:ext cx="4662869" cy="7867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8272" y="2766147"/>
            <a:ext cx="5700561" cy="731794"/>
            <a:chOff x="4418272" y="2766147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8272" y="2766147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18833" y="2315161"/>
            <a:ext cx="1481386" cy="1481386"/>
            <a:chOff x="10118833" y="2315161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118833" y="2315161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6886" y="739447"/>
            <a:ext cx="5783389" cy="4053402"/>
            <a:chOff x="12026886" y="739447"/>
            <a:chExt cx="5783389" cy="40534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6886" y="739447"/>
              <a:ext cx="5783389" cy="40534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9224" y="4578683"/>
            <a:ext cx="5700561" cy="731794"/>
            <a:chOff x="4159224" y="4578683"/>
            <a:chExt cx="5700561" cy="7317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9224" y="4578683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92600" y="5046386"/>
            <a:ext cx="3190016" cy="3155714"/>
            <a:chOff x="12392600" y="5046386"/>
            <a:chExt cx="3190016" cy="315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92600" y="5046386"/>
              <a:ext cx="3190016" cy="315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05754" y="6770574"/>
            <a:ext cx="3357082" cy="3320984"/>
            <a:chOff x="13605754" y="6770574"/>
            <a:chExt cx="3357082" cy="33209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05754" y="6770574"/>
              <a:ext cx="3357082" cy="33209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18581" y="5046386"/>
            <a:ext cx="3181525" cy="3147315"/>
            <a:chOff x="14918581" y="5046386"/>
            <a:chExt cx="3181525" cy="31473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18581" y="5046386"/>
              <a:ext cx="3181525" cy="31473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18833" y="5142857"/>
            <a:ext cx="1481386" cy="1481386"/>
            <a:chOff x="10118833" y="5142857"/>
            <a:chExt cx="1481386" cy="14813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0118833" y="5142857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72349" y="6875140"/>
            <a:ext cx="2375838" cy="3320984"/>
            <a:chOff x="6472349" y="6875140"/>
            <a:chExt cx="2375838" cy="33209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2349" y="6875140"/>
              <a:ext cx="2375838" cy="33209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73812" y="8610172"/>
            <a:ext cx="1481386" cy="1481386"/>
            <a:chOff x="11773812" y="8610172"/>
            <a:chExt cx="1481386" cy="14813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1773812" y="8610172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19048" y="7223385"/>
            <a:ext cx="2644302" cy="2624494"/>
            <a:chOff x="9219048" y="7223385"/>
            <a:chExt cx="2644302" cy="26244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19048" y="7223385"/>
              <a:ext cx="2644302" cy="262449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1405" y="8129866"/>
            <a:ext cx="4545124" cy="205686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65940" y="2812572"/>
            <a:ext cx="4646495" cy="127694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04607" y="5335544"/>
            <a:ext cx="4726371" cy="12771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65891" y="4322128"/>
            <a:ext cx="5700561" cy="731794"/>
            <a:chOff x="4265891" y="4322128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5891" y="4322128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5228" y="4275477"/>
            <a:ext cx="1481386" cy="1481386"/>
            <a:chOff x="10565228" y="4275477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565228" y="4275477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5124" y="1659922"/>
            <a:ext cx="4871541" cy="8279385"/>
            <a:chOff x="12285124" y="1659922"/>
            <a:chExt cx="4871541" cy="82793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85124" y="1659922"/>
              <a:ext cx="4871541" cy="827938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1111" y="4347298"/>
            <a:ext cx="4346057" cy="17785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14608" y="4391077"/>
            <a:ext cx="4924010" cy="476335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21651" y="4806453"/>
            <a:ext cx="5700561" cy="731794"/>
            <a:chOff x="4221651" y="4806453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1651" y="4806453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2213" y="5142857"/>
            <a:ext cx="1481386" cy="1481386"/>
            <a:chOff x="9922213" y="5142857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922213" y="5142857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81696" y="1937844"/>
            <a:ext cx="6278396" cy="4060849"/>
            <a:chOff x="11581696" y="1937844"/>
            <a:chExt cx="6278396" cy="40608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1696" y="1937844"/>
              <a:ext cx="6278396" cy="40608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39407" y="4802798"/>
            <a:ext cx="4332410" cy="11041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56906" y="6408339"/>
            <a:ext cx="6788686" cy="35067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92158" y="5296393"/>
            <a:ext cx="5700561" cy="731794"/>
            <a:chOff x="4192158" y="5296393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2158" y="5296393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79355" y="4984432"/>
            <a:ext cx="1481386" cy="1481386"/>
            <a:chOff x="10379355" y="4984432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379355" y="4984432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7309" y="1883091"/>
            <a:ext cx="4856035" cy="8148825"/>
            <a:chOff x="12377309" y="1883091"/>
            <a:chExt cx="4856035" cy="81488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7309" y="1883091"/>
              <a:ext cx="4856035" cy="81488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76807" y="5292138"/>
            <a:ext cx="4595905" cy="11051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53163" y="5838720"/>
            <a:ext cx="4709448" cy="190374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92158" y="5296393"/>
            <a:ext cx="5700561" cy="731794"/>
            <a:chOff x="4192158" y="5296393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2158" y="5296393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8664" y="4877357"/>
            <a:ext cx="1481386" cy="1481386"/>
            <a:chOff x="10128664" y="4877357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128664" y="4877357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17976" y="1276512"/>
            <a:ext cx="2219343" cy="2369806"/>
            <a:chOff x="13717976" y="1276512"/>
            <a:chExt cx="2219343" cy="23698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7976" y="1276512"/>
              <a:ext cx="2219343" cy="23698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41933" y="6205960"/>
            <a:ext cx="6171429" cy="3321866"/>
            <a:chOff x="11741933" y="6205960"/>
            <a:chExt cx="6171429" cy="33218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41933" y="6205960"/>
              <a:ext cx="6171429" cy="33218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53521" y="5306885"/>
            <a:ext cx="4337162" cy="11051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95875" y="3512946"/>
            <a:ext cx="6759619" cy="1912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92158" y="5296393"/>
            <a:ext cx="5700561" cy="731794"/>
            <a:chOff x="4192158" y="5296393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2158" y="5296393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8664" y="4877357"/>
            <a:ext cx="1481386" cy="1481386"/>
            <a:chOff x="10128664" y="4877357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128664" y="4877357"/>
              <a:ext cx="1481386" cy="14813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53521" y="5306885"/>
            <a:ext cx="4337162" cy="110510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825" y="-1938"/>
            <a:ext cx="10912886" cy="26175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0348" y="-1899"/>
            <a:ext cx="10146762" cy="26176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95491" y="8219045"/>
            <a:ext cx="4826714" cy="1623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601637" y="1823869"/>
            <a:ext cx="10519962" cy="12287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158" y="8219045"/>
            <a:ext cx="5031914" cy="1623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0009" y="2682596"/>
            <a:ext cx="5368804" cy="731794"/>
            <a:chOff x="1110009" y="2682596"/>
            <a:chExt cx="5368804" cy="731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0009" y="2682596"/>
              <a:ext cx="5368804" cy="73179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7738" y="2862509"/>
            <a:ext cx="5096238" cy="1623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0009" y="7346585"/>
            <a:ext cx="5368804" cy="731794"/>
            <a:chOff x="1110009" y="7346585"/>
            <a:chExt cx="5368804" cy="7317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009" y="7346585"/>
              <a:ext cx="5368804" cy="7317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45606" y="1823864"/>
            <a:ext cx="1676162" cy="12383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28158" y="2682596"/>
            <a:ext cx="5368804" cy="731794"/>
            <a:chOff x="11628158" y="2682596"/>
            <a:chExt cx="5368804" cy="7317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28158" y="2682596"/>
              <a:ext cx="5368804" cy="7317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95491" y="2862509"/>
            <a:ext cx="4803429" cy="1623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28158" y="7346585"/>
            <a:ext cx="5368804" cy="731794"/>
            <a:chOff x="11628158" y="7346585"/>
            <a:chExt cx="5368804" cy="7317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28158" y="7346585"/>
              <a:ext cx="5368804" cy="7317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55129" y="7214529"/>
            <a:ext cx="1828800" cy="11908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67928" y="3730990"/>
            <a:ext cx="7349858" cy="3776115"/>
            <a:chOff x="5467928" y="3730990"/>
            <a:chExt cx="7349858" cy="37761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1301" y="3487961"/>
              <a:ext cx="6513752" cy="132689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0271" y="-14081"/>
              <a:ext cx="21464667" cy="1755432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610404" y="7111166"/>
            <a:ext cx="10548533" cy="123831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48431" y="3918492"/>
            <a:ext cx="5992337" cy="3354092"/>
            <a:chOff x="6448431" y="3918492"/>
            <a:chExt cx="5992337" cy="33540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8431" y="3918492"/>
              <a:ext cx="5992337" cy="3354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348" y="-1938"/>
            <a:ext cx="11167990" cy="2617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06369" y="3808044"/>
            <a:ext cx="3574989" cy="3574989"/>
            <a:chOff x="7406369" y="3808044"/>
            <a:chExt cx="3574989" cy="35749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2219" y="2253893"/>
              <a:ext cx="7149978" cy="714997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6369" y="3808044"/>
              <a:ext cx="3574989" cy="35749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8825" y="4864839"/>
            <a:ext cx="4270867" cy="14437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9625" y="3024848"/>
            <a:ext cx="4977104" cy="1062682"/>
            <a:chOff x="1069625" y="3024848"/>
            <a:chExt cx="4977104" cy="1062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9625" y="3024848"/>
              <a:ext cx="4977104" cy="10626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7309" y="3097713"/>
            <a:ext cx="3727124" cy="101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9625" y="4282662"/>
            <a:ext cx="4977104" cy="1062682"/>
            <a:chOff x="1069625" y="4282662"/>
            <a:chExt cx="4977104" cy="10626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625" y="4282662"/>
              <a:ext cx="4977104" cy="106268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3813" y="4350358"/>
            <a:ext cx="3763324" cy="10133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9625" y="5540477"/>
            <a:ext cx="4977104" cy="1062682"/>
            <a:chOff x="1069625" y="5540477"/>
            <a:chExt cx="4977104" cy="10626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9625" y="5540477"/>
              <a:ext cx="4977104" cy="106268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8899" y="5618517"/>
            <a:ext cx="3757590" cy="10228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9625" y="6798292"/>
            <a:ext cx="4977104" cy="1062682"/>
            <a:chOff x="1069625" y="6798292"/>
            <a:chExt cx="4977104" cy="10626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9625" y="6798292"/>
              <a:ext cx="4977104" cy="106268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9690" y="6871162"/>
            <a:ext cx="3725219" cy="10133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2495" y="8004866"/>
            <a:ext cx="5650533" cy="8630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622395" y="3024848"/>
            <a:ext cx="4977104" cy="1532732"/>
            <a:chOff x="12622395" y="3024848"/>
            <a:chExt cx="4977104" cy="15327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22395" y="3024848"/>
              <a:ext cx="4977104" cy="153273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27802" y="3137215"/>
            <a:ext cx="5959381" cy="9717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22395" y="4772590"/>
            <a:ext cx="4977104" cy="1498675"/>
            <a:chOff x="12622395" y="4772590"/>
            <a:chExt cx="4977104" cy="14986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22395" y="4772590"/>
              <a:ext cx="4977104" cy="149867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36828" y="4869371"/>
            <a:ext cx="5098886" cy="9717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22395" y="6486275"/>
            <a:ext cx="4977104" cy="1393249"/>
            <a:chOff x="12622395" y="6486275"/>
            <a:chExt cx="4977104" cy="13932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22395" y="6486275"/>
              <a:ext cx="4977104" cy="139324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884500" y="6526777"/>
            <a:ext cx="6679381" cy="9812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04381" y="8004869"/>
            <a:ext cx="6468638" cy="8630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52453" y="3580634"/>
            <a:ext cx="2251857" cy="2651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872" y="-1938"/>
            <a:ext cx="5657676" cy="26175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9337" y="3578184"/>
            <a:ext cx="8007041" cy="3129346"/>
            <a:chOff x="5139337" y="3578184"/>
            <a:chExt cx="8007041" cy="3129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1633" y="2658680"/>
              <a:ext cx="10798314" cy="605722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39394" y="6487073"/>
              <a:ext cx="7785787" cy="132134"/>
              <a:chOff x="5139394" y="6487073"/>
              <a:chExt cx="7785787" cy="13213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39394" y="6487073"/>
                <a:ext cx="7785787" cy="13213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1674" y="1597216"/>
            <a:ext cx="15002366" cy="8586844"/>
            <a:chOff x="1641674" y="1597216"/>
            <a:chExt cx="15002366" cy="8586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1674" y="1597216"/>
              <a:ext cx="15002366" cy="85868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7909" y="761193"/>
            <a:ext cx="5664048" cy="806529"/>
            <a:chOff x="687909" y="761193"/>
            <a:chExt cx="5664048" cy="8065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7926" y="1537408"/>
              <a:ext cx="5664015" cy="19465"/>
              <a:chOff x="687926" y="1537408"/>
              <a:chExt cx="5664015" cy="1946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7926" y="1537408"/>
                <a:ext cx="5664015" cy="1946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572" y="530507"/>
              <a:ext cx="6204686" cy="1527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8125" y="2042396"/>
            <a:ext cx="5198189" cy="8040289"/>
            <a:chOff x="1078125" y="2042396"/>
            <a:chExt cx="5198189" cy="80402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125" y="2042396"/>
              <a:ext cx="5198189" cy="80402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7592162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968" y="3434351"/>
            <a:ext cx="10463610" cy="44907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546" y="2357916"/>
            <a:ext cx="8224311" cy="7455909"/>
            <a:chOff x="918546" y="2357916"/>
            <a:chExt cx="8224311" cy="74559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46" y="2357916"/>
              <a:ext cx="8224311" cy="74559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7592162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49104" y="4202026"/>
            <a:ext cx="7231543" cy="37501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2024-03-19T09:52:33Z</dcterms:created>
  <dcterms:modified xsi:type="dcterms:W3CDTF">2024-03-19T09:52:33Z</dcterms:modified>
</cp:coreProperties>
</file>